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8" r:id="rId2"/>
    <p:sldId id="402" r:id="rId3"/>
    <p:sldId id="405" r:id="rId4"/>
    <p:sldId id="388" r:id="rId5"/>
    <p:sldId id="407" r:id="rId6"/>
    <p:sldId id="417" r:id="rId7"/>
    <p:sldId id="418" r:id="rId8"/>
    <p:sldId id="279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5844EF1-17F9-4E0B-A962-97C707A4D353}">
          <p14:sldIdLst>
            <p14:sldId id="258"/>
            <p14:sldId id="402"/>
            <p14:sldId id="405"/>
            <p14:sldId id="388"/>
            <p14:sldId id="407"/>
            <p14:sldId id="417"/>
            <p14:sldId id="41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77836" autoAdjust="0"/>
  </p:normalViewPr>
  <p:slideViewPr>
    <p:cSldViewPr snapToGrid="0">
      <p:cViewPr varScale="1">
        <p:scale>
          <a:sx n="89" d="100"/>
          <a:sy n="89" d="100"/>
        </p:scale>
        <p:origin x="167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60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341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随机选择一个节点作为根节点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635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213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98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4144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6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0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28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4" y="0"/>
            <a:ext cx="11725480" cy="608944"/>
            <a:chOff x="565604" y="0"/>
            <a:chExt cx="11725480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</a:t>
              </a:r>
              <a:r>
                <a:rPr lang="en-US" altLang="zh-CN" sz="1500" dirty="0" err="1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Technlogy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2021/9/5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0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microsoft.com/office/2007/relationships/hdphoto" Target="../media/hdphoto1.wdp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53985"/>
            <a:ext cx="12204000" cy="1107996"/>
            <a:chOff x="0" y="-53985"/>
            <a:chExt cx="12204000" cy="1107996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CrisscrossEtching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618133" y="237278"/>
              <a:ext cx="257386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6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7"/>
            <a:srcRect b="25639"/>
            <a:stretch>
              <a:fillRect/>
            </a:stretch>
          </p:blipFill>
          <p:spPr>
            <a:xfrm>
              <a:off x="883306" y="73273"/>
              <a:ext cx="3403734" cy="849946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04107" y="-53985"/>
              <a:ext cx="2501413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0261930" y="-411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2000" y="938055"/>
            <a:ext cx="12192000" cy="4490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800" b="0" i="0" u="none" strike="noStrike" baseline="0">
                <a:latin typeface="NimbusRomNo9L-Regu"/>
              </a:rPr>
              <a:t>https://github.com/lvguofeng/GNN PPI</a:t>
            </a:r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0" y="122506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  <p:sp>
        <p:nvSpPr>
          <p:cNvPr id="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  <a:t>1</a:t>
            </a:fld>
            <a:endParaRPr lang="zh-CN" altLang="en-US" dirty="0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5872531"/>
            <a:ext cx="828000" cy="828000"/>
          </a:xfrm>
          <a:prstGeom prst="rect">
            <a:avLst/>
          </a:prstGeom>
        </p:spPr>
      </p:pic>
      <p:pic>
        <p:nvPicPr>
          <p:cNvPr id="9224" name="Picture 8" descr="æ¥çæºå¾å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094" y="5882234"/>
            <a:ext cx="822449" cy="81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æ¥çæºå¾å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63" y="6024932"/>
            <a:ext cx="1260000" cy="68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æ¥çæºå¾å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040" y="5926769"/>
            <a:ext cx="836364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7189681" y="5894738"/>
            <a:ext cx="3969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Reported by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Xinsheng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Wang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0171" y="1478143"/>
            <a:ext cx="11591653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Learning Unknown from Correlations: Graph Neural Network for Inter-novel-protein Interaction </a:t>
            </a:r>
            <a:r>
              <a:rPr lang="en-US" altLang="zh-CN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Predictionfor</a:t>
            </a:r>
            <a:endParaRPr lang="en-US" altLang="zh-CN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97365" y="4995225"/>
            <a:ext cx="2067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IJCAI_2021</a:t>
            </a:r>
            <a:endParaRPr lang="zh-CN" altLang="en-US" sz="24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7D0330E-048E-4797-85F8-F421D9E68E2A}"/>
              </a:ext>
            </a:extLst>
          </p:cNvPr>
          <p:cNvSpPr/>
          <p:nvPr/>
        </p:nvSpPr>
        <p:spPr>
          <a:xfrm>
            <a:off x="167047" y="3093143"/>
            <a:ext cx="11186753" cy="15662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Guofeng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Lv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,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Zhiqiang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Hu,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Yanguang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Bi ,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Shaoting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Zhang</a:t>
            </a:r>
          </a:p>
          <a:p>
            <a:pPr algn="ctr"/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SenseTime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Research</a:t>
            </a:r>
          </a:p>
          <a:p>
            <a:pPr algn="ctr"/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flvguofeng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huzhiqiang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biyanguang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zhangshaotingg@sensetime.com </a:t>
            </a: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</a:t>
            </a:r>
            <a:r>
              <a:rPr lang="en-US" altLang="zh-CN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0A6919D-A096-4F4E-BB67-113EF8C1031B}"/>
              </a:ext>
            </a:extLst>
          </p:cNvPr>
          <p:cNvSpPr txBox="1"/>
          <p:nvPr/>
        </p:nvSpPr>
        <p:spPr>
          <a:xfrm>
            <a:off x="3250565" y="4674419"/>
            <a:ext cx="42315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0" i="0" u="none" strike="noStrike" baseline="0" dirty="0">
                <a:latin typeface="NimbusRomNo9L-Regu"/>
              </a:rPr>
              <a:t>https://github.com/lvguofeng/GNN_PPI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1065" y="683131"/>
            <a:ext cx="10515600" cy="482946"/>
          </a:xfrm>
        </p:spPr>
        <p:txBody>
          <a:bodyPr/>
          <a:lstStyle/>
          <a:p>
            <a:r>
              <a:rPr lang="en-US" altLang="zh-CN" sz="4000" dirty="0">
                <a:latin typeface="Times New Roman" panose="02020603050405020304" pitchFamily="18" charset="0"/>
              </a:rPr>
              <a:t>Method</a:t>
            </a:r>
            <a:endParaRPr lang="zh-CN" altLang="en-US" sz="4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C796120-2BA1-46E1-9BA4-599A43C03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97" y="1390250"/>
            <a:ext cx="6661683" cy="3865430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7430ED23-E9D9-4DC7-8122-8A4BEFD8DCFB}"/>
              </a:ext>
            </a:extLst>
          </p:cNvPr>
          <p:cNvSpPr/>
          <p:nvPr/>
        </p:nvSpPr>
        <p:spPr>
          <a:xfrm>
            <a:off x="93785" y="1219367"/>
            <a:ext cx="6924430" cy="418888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2D5D8DA-AD50-4BA0-BFD2-6F54E4055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97" y="5638633"/>
            <a:ext cx="2638425" cy="20002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8891956-583A-4DC4-9BB9-A866EE80C2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4375" y="925287"/>
            <a:ext cx="2305050" cy="24765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1151E17C-DDA2-4F61-BB21-99C4AA5C9D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3425" y="1223055"/>
            <a:ext cx="552450" cy="20955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9E2BECE-C318-4C43-99BF-3972ADA04E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35875" y="1237342"/>
            <a:ext cx="4210050" cy="23812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0460C23-0ABF-4509-AE52-E7CB4F948C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57292" y="1482723"/>
            <a:ext cx="514350" cy="180975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E3AABACD-36C0-42EA-8304-4A514F1F72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5292" y="1489073"/>
            <a:ext cx="2581275" cy="209550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6526B91D-18B0-4D5B-A220-2CBB1A0882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89042" y="1749251"/>
            <a:ext cx="1676400" cy="238125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92344D82-CACB-41D9-B25F-B94B5751BB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3425" y="2038004"/>
            <a:ext cx="1743075" cy="228600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E2D58865-FEE9-4B4D-A8CD-CE82C9AB9E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13954" y="2341672"/>
            <a:ext cx="1428750" cy="219075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F4395AB0-1D93-42E4-9A8F-03F460BE7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86005" y="2212126"/>
            <a:ext cx="2838450" cy="228600"/>
          </a:xfrm>
          <a:prstGeom prst="rect">
            <a:avLst/>
          </a:prstGeom>
        </p:spPr>
      </p:pic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3C08625D-BB35-43C9-A9F4-EDB3F96269D1}"/>
              </a:ext>
            </a:extLst>
          </p:cNvPr>
          <p:cNvSpPr/>
          <p:nvPr/>
        </p:nvSpPr>
        <p:spPr>
          <a:xfrm>
            <a:off x="7064375" y="1987377"/>
            <a:ext cx="4882928" cy="648440"/>
          </a:xfrm>
          <a:prstGeom prst="round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>
            <a:extLst>
              <a:ext uri="{FF2B5EF4-FFF2-40B4-BE49-F238E27FC236}">
                <a16:creationId xmlns:a16="http://schemas.microsoft.com/office/drawing/2014/main" id="{FCFEE820-A657-4154-A4C6-FEDC8BB5F3D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94758" y="2890610"/>
            <a:ext cx="4543425" cy="400050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564D7CA3-DD73-4C89-A8C6-94D97E5D335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94758" y="3485101"/>
            <a:ext cx="3457575" cy="600075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C3F939F2-E31C-44A8-BEB0-87665112029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69127" y="4184367"/>
            <a:ext cx="4019550" cy="190500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1C0DBD28-A5B5-41CD-900C-75B2D8C88A0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94758" y="4796010"/>
            <a:ext cx="44767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5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1065" y="683131"/>
            <a:ext cx="10515600" cy="482946"/>
          </a:xfrm>
        </p:spPr>
        <p:txBody>
          <a:bodyPr/>
          <a:lstStyle/>
          <a:p>
            <a:r>
              <a:rPr lang="en-US" altLang="zh-CN" sz="4000" dirty="0">
                <a:latin typeface="Times New Roman" panose="02020603050405020304" pitchFamily="18" charset="0"/>
              </a:rPr>
              <a:t>Method</a:t>
            </a:r>
            <a:endParaRPr lang="zh-CN" altLang="en-US" sz="40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5924F3B-4E55-42A7-AA19-E4560B1E1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2680"/>
            <a:ext cx="5028835" cy="2742038"/>
          </a:xfrm>
          <a:prstGeom prst="rect">
            <a:avLst/>
          </a:prstGeom>
        </p:spPr>
      </p:pic>
      <p:sp>
        <p:nvSpPr>
          <p:cNvPr id="33" name="文本框 32">
            <a:extLst>
              <a:ext uri="{FF2B5EF4-FFF2-40B4-BE49-F238E27FC236}">
                <a16:creationId xmlns:a16="http://schemas.microsoft.com/office/drawing/2014/main" id="{BCCEEEDE-E71D-48CC-8C8E-1ADC75942E75}"/>
              </a:ext>
            </a:extLst>
          </p:cNvPr>
          <p:cNvSpPr txBox="1"/>
          <p:nvPr/>
        </p:nvSpPr>
        <p:spPr>
          <a:xfrm>
            <a:off x="5028835" y="1330908"/>
            <a:ext cx="614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i="0" u="none" strike="noStrike" baseline="0" dirty="0">
                <a:latin typeface="NimbusRomNo9L-Medi"/>
              </a:rPr>
              <a:t>Evaluation Framework</a:t>
            </a:r>
            <a:endParaRPr lang="zh-CN" altLang="en-US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E44A998-9C1C-47C6-A4C3-383A9C4ED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0660" y="1166077"/>
            <a:ext cx="3755048" cy="3699476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DE871DEB-DF24-43DF-8B53-58DC1DC4C7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8835" y="1887614"/>
            <a:ext cx="3171825" cy="101917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0754F30-3D88-4FD6-8D07-E313CBB70A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0" y="4309014"/>
            <a:ext cx="7591224" cy="157426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3F9FDE2-6DC9-4DB6-AF15-C7B9EC43C7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4364" y="3015815"/>
            <a:ext cx="1162050" cy="2190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5E728E5-ED79-4546-908D-8AED1768BA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53554" y="3329551"/>
            <a:ext cx="141922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0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Experiments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F78E691-3E9D-49CB-A38E-56C239A91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65" y="1716332"/>
            <a:ext cx="10690974" cy="298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5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Experiments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B910D48-F6CD-4F58-A208-4736525D7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1841"/>
            <a:ext cx="5763974" cy="3305297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671BC789-955F-4988-AA5E-DA545D4E4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3974" y="1738189"/>
            <a:ext cx="6245174" cy="243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6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Experiments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9FEB2D9-0785-4EC3-ACCB-8207234C7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83" y="1429849"/>
            <a:ext cx="11680633" cy="332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14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000" dirty="0">
                <a:latin typeface="Times New Roman" panose="02020603050405020304" pitchFamily="18" charset="0"/>
              </a:rPr>
              <a:t>Experiments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D2A2B7F-9DDF-42FB-81DE-43DD0009F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667" y="2332912"/>
            <a:ext cx="8190282" cy="263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0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262975" y="2742096"/>
            <a:ext cx="42786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146a6f6-881e-49d8-894d-5059c59493c4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30711</TotalTime>
  <Words>106</Words>
  <Application>Microsoft Office PowerPoint</Application>
  <PresentationFormat>宽屏</PresentationFormat>
  <Paragraphs>30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NimbusRomNo9L-Medi</vt:lpstr>
      <vt:lpstr>NimbusRomNo9L-Regu</vt:lpstr>
      <vt:lpstr>等线</vt:lpstr>
      <vt:lpstr>华康俪金黑W8(P)</vt:lpstr>
      <vt:lpstr>宋体</vt:lpstr>
      <vt:lpstr>Arial</vt:lpstr>
      <vt:lpstr>Bahnschrift Condensed</vt:lpstr>
      <vt:lpstr>Gill Sans Ultra Bold</vt:lpstr>
      <vt:lpstr>Times New Roman</vt:lpstr>
      <vt:lpstr>Wingdings</vt:lpstr>
      <vt:lpstr>Office 主题​​</vt:lpstr>
      <vt:lpstr>PowerPoint 演示文稿</vt:lpstr>
      <vt:lpstr>Method</vt:lpstr>
      <vt:lpstr>Method</vt:lpstr>
      <vt:lpstr>Experiments</vt:lpstr>
      <vt:lpstr>Experiments</vt:lpstr>
      <vt:lpstr>Experiments</vt:lpstr>
      <vt:lpstr>Experiments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wxs</cp:lastModifiedBy>
  <cp:revision>2184</cp:revision>
  <dcterms:created xsi:type="dcterms:W3CDTF">2017-04-22T07:59:00Z</dcterms:created>
  <dcterms:modified xsi:type="dcterms:W3CDTF">2021-09-05T04:36:32Z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